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23" autoAdjust="0"/>
  </p:normalViewPr>
  <p:slideViewPr>
    <p:cSldViewPr snapToGrid="0">
      <p:cViewPr varScale="1">
        <p:scale>
          <a:sx n="75" d="100"/>
          <a:sy n="75" d="100"/>
        </p:scale>
        <p:origin x="76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89041-AA7A-43FF-ACD4-CE4F8CC86806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AE318-D938-471E-8D81-3DAED9A30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0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随便画</a:t>
            </a:r>
            <a:endParaRPr lang="en-US" altLang="zh-CN" dirty="0"/>
          </a:p>
          <a:p>
            <a:r>
              <a:rPr lang="zh-CN" altLang="en-US" dirty="0"/>
              <a:t>圆形</a:t>
            </a:r>
            <a:endParaRPr lang="en-US" altLang="zh-CN" dirty="0"/>
          </a:p>
          <a:p>
            <a:r>
              <a:rPr lang="zh-CN" altLang="en-US" dirty="0"/>
              <a:t>椭圆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AE318-D938-471E-8D81-3DAED9A30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2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联系点对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AE318-D938-471E-8D81-3DAED9A304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0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对角线等长</a:t>
            </a:r>
            <a:endParaRPr lang="en-US" altLang="zh-CN" dirty="0"/>
          </a:p>
          <a:p>
            <a:r>
              <a:rPr lang="zh-CN" altLang="en-US" dirty="0"/>
              <a:t>交点为中点</a:t>
            </a:r>
            <a:endParaRPr lang="en-US" altLang="zh-CN" dirty="0"/>
          </a:p>
          <a:p>
            <a:r>
              <a:rPr lang="zh-CN" altLang="en-US" dirty="0"/>
              <a:t>等价为找两个点对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AE318-D938-471E-8D81-3DAED9A304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4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到零点 </a:t>
            </a:r>
            <a:r>
              <a:rPr lang="en-US" altLang="zh-CN" dirty="0" err="1"/>
              <a:t>x,x</a:t>
            </a:r>
            <a:endParaRPr lang="en-US" altLang="zh-CN" dirty="0"/>
          </a:p>
          <a:p>
            <a:r>
              <a:rPr lang="en-US" altLang="zh-CN" dirty="0"/>
              <a:t>Why</a:t>
            </a:r>
            <a:r>
              <a:rPr lang="zh-CN" altLang="en-US" dirty="0"/>
              <a:t>连续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AE318-D938-471E-8D81-3DAED9A304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有序无序</a:t>
            </a:r>
            <a:endParaRPr lang="en-US" altLang="zh-CN" dirty="0"/>
          </a:p>
          <a:p>
            <a:r>
              <a:rPr lang="zh-CN" altLang="en-US" dirty="0"/>
              <a:t>有序</a:t>
            </a:r>
            <a:endParaRPr lang="en-US" altLang="zh-CN" dirty="0"/>
          </a:p>
          <a:p>
            <a:r>
              <a:rPr lang="en-US" altLang="zh-CN" dirty="0" err="1"/>
              <a:t>Xy</a:t>
            </a:r>
            <a:r>
              <a:rPr lang="en-US" altLang="zh-CN" dirty="0"/>
              <a:t> </a:t>
            </a:r>
            <a:r>
              <a:rPr lang="zh-CN" altLang="en-US" dirty="0"/>
              <a:t>矩阵 边一样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AE318-D938-471E-8D81-3DAED9A304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5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相同的点</a:t>
            </a:r>
            <a:endParaRPr lang="en-US" altLang="zh-CN" dirty="0"/>
          </a:p>
          <a:p>
            <a:r>
              <a:rPr lang="zh-CN" altLang="en-US" dirty="0"/>
              <a:t>坐标系 对角线折叠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AE318-D938-471E-8D81-3DAED9A304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1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BCD5-841C-4C64-88E5-F2B986EF4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CDFC4-A8C6-4A51-BB02-A8E038CDF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F02C-96B4-4812-BFAC-7835B632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E7C37-4E2E-4A51-91B4-30DA3C95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081CC-6D8A-40DA-B8EC-7A990F64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1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C461-CEC5-41E0-AFE9-2073E910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93E04-50C9-4F0D-8888-C5F5D1EEA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AF5B9-D64B-44A0-84AF-6B85629B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26F15-740B-4506-9388-49DDE569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2FBDA-2CEE-4EAE-B5EE-FEC681ED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9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1CE1-32FA-4346-9B87-A33A31936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D2E22-03BA-49D2-B0B5-3608F05BF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24F9-0149-4B6C-A201-7749222CC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6B12A-4DCB-4528-9084-1A22FE174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9AAAC-8EEC-4DC1-8506-8A9D32B4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707F-7033-46BD-9AD4-62E4436C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F9795-54B4-4853-A349-D1A4BC1E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F6574-A1E5-4B5D-BE83-0DA201BB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1E915-BF38-47D4-A459-321DC1C46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107D3-9BBD-4F62-AD62-3209C3BC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5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F156-6EDD-487C-8B5B-63E566D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5A1-1FD9-4274-9BC0-7E096DB1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D975F-C345-41D0-BC86-0A9FDC28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CD7E-7A22-48A3-BE7B-274E9E8D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0714-A918-4137-BBAB-A05D4EBC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2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C98C-588C-4A9F-97D3-89C27579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7F15-71F2-40C8-9C50-DC053B1CC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EC8C9-1562-455F-AADF-7A080D182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450C2-292F-4331-BC67-D01F7C7CB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222BE-4B09-488F-A4B3-2602C5B9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E04F9-5C55-4F84-9971-91988CBD7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3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5880-0451-477E-A501-18F59819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2BDE6-43CC-40D1-BD99-E91ECEBF0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DE75D-10FE-4248-A0C6-01B57D88D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73FBF2-70ED-43F1-ADFD-57048CD03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442D4-A0CE-4C77-8294-E07316C45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BE6AE-C981-4CBB-8E2E-79DB3C4E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57A240-D26D-4395-ADC2-105488E6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6982A7-D177-4E5B-95EF-BCBD57C7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1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9F14-90D9-448D-A571-C09C9FC5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F400A-20C0-4E84-AD7E-0F47D17F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6D6BA-D64B-4576-9539-4AF7F166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755FC-928A-41F0-B18F-E92A1EBA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6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CACCFB-0178-417E-856D-82C03045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BB249-54E3-4AE6-A8F3-D85B082B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2EF71-7A84-4A10-96F1-A3BDFA49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A22A-9BCE-4CEE-AD94-DD9E2E06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3C26C-8F75-4330-8AA4-2F32FAD01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C5162-406C-4904-9838-8C700C8ED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04BF7-F6A4-4BFA-97FB-47099C102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1C957-FDD6-4A8E-B747-67AB2EDB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7F274-B16C-481C-9E55-529BD5BE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4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9204-7897-4135-BB19-69FC5D8F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E9379-33E7-4244-83D6-112C277D8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CD43B-A465-4457-B85B-5412B815C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4341E-A746-402A-82E3-03D15958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64BFF-EF0D-4139-AD46-84FCC9E8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2FD98-B4C5-410A-8D47-1DE2BA3F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0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F6099-B675-4B11-BA0A-20C9B3B4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1C093-939B-427D-B94A-167722D78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9A229-79DC-4759-93A6-06C13458B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043B0-0318-4FB3-9EFB-E8EE4B1C4C19}" type="datetimeFigureOut">
              <a:rPr lang="en-US" smtClean="0"/>
              <a:t>07/12/2020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C9EA8-2053-4C96-89EF-7C1091B16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B7AA5-9C9E-4AC3-8DEC-C7104E1E4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0B69A-BE7E-4C00-8279-E85E1DC0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A6E0-FC09-4BCB-9BAA-6BCCCE7ECC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Inscribed Square Problem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E9D26-2EAF-418B-9D5A-F68CB9BDB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ATEE Problem</a:t>
            </a:r>
          </a:p>
        </p:txBody>
      </p:sp>
    </p:spTree>
    <p:extLst>
      <p:ext uri="{BB962C8B-B14F-4D97-AF65-F5344CB8AC3E}">
        <p14:creationId xmlns:p14="http://schemas.microsoft.com/office/powerpoint/2010/main" val="420787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904E-D812-4D74-B68D-3FC3BCC2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Pair =&gt;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363C6-D9CE-49AB-82E0-332EC7CE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418" y="1546804"/>
            <a:ext cx="6713164" cy="3764391"/>
          </a:xfrm>
        </p:spPr>
      </p:pic>
    </p:spTree>
    <p:extLst>
      <p:ext uri="{BB962C8B-B14F-4D97-AF65-F5344CB8AC3E}">
        <p14:creationId xmlns:p14="http://schemas.microsoft.com/office/powerpoint/2010/main" val="134615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E16E-8C9B-4AD2-8F1E-47EDDEB5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A1D34-9A4E-4A2A-B3E2-190035214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C8341-0D17-4820-8F52-D249280B5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14" y="1702023"/>
            <a:ext cx="4927934" cy="5162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EE536-C400-4A3F-ACAF-AF3266EFB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154" y="1702023"/>
            <a:ext cx="4927935" cy="51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0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939E-A1BA-457F-909B-2FB130E3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689E3-E8D0-4EA9-A7D7-60900C86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FB42C-F6F3-49F0-840B-CEC2DA9F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24" y="1825625"/>
            <a:ext cx="4910752" cy="50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E7FF-B8F3-4EA3-A04D-BE798362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Unordered Pair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AE9A1-98FF-4868-BE73-EC9036EFE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25" y="1675332"/>
            <a:ext cx="6254750" cy="3507336"/>
          </a:xfrm>
        </p:spPr>
      </p:pic>
    </p:spTree>
    <p:extLst>
      <p:ext uri="{BB962C8B-B14F-4D97-AF65-F5344CB8AC3E}">
        <p14:creationId xmlns:p14="http://schemas.microsoft.com/office/powerpoint/2010/main" val="130951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35C6-83DC-4A63-8194-D9B5DFAA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Unordered Pair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351FF-9A59-4440-8B50-0C63ABE29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83" y="1588729"/>
            <a:ext cx="6563633" cy="3680542"/>
          </a:xfrm>
        </p:spPr>
      </p:pic>
    </p:spTree>
    <p:extLst>
      <p:ext uri="{BB962C8B-B14F-4D97-AF65-F5344CB8AC3E}">
        <p14:creationId xmlns:p14="http://schemas.microsoft.com/office/powerpoint/2010/main" val="338511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0400-7B6F-4ABE-99CE-D964FE4C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Pair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8757D-5406-4B03-820D-9CC8AF156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34" y="1702197"/>
            <a:ext cx="6158931" cy="3453606"/>
          </a:xfrm>
        </p:spPr>
      </p:pic>
    </p:spTree>
    <p:extLst>
      <p:ext uri="{BB962C8B-B14F-4D97-AF65-F5344CB8AC3E}">
        <p14:creationId xmlns:p14="http://schemas.microsoft.com/office/powerpoint/2010/main" val="1019137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B634-05AE-403E-A7B9-8833A450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Möbius strip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812E-6CCA-4FCA-A8C5-501C96FB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40B94-D57D-47E5-8264-8DCB6757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339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0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83E8-EC78-4CFA-91B0-C723F89B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39AE-EDC1-4C48-AB79-40AD817AF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78297-922A-4D8A-8479-AC0A7D2B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20" y="0"/>
            <a:ext cx="1177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5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EAD0-6FEC-4820-A1B7-A8CC3872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A856A3-684B-4DE5-B198-2B59FD175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82" y="1690688"/>
            <a:ext cx="6646636" cy="3727086"/>
          </a:xfrm>
        </p:spPr>
      </p:pic>
    </p:spTree>
    <p:extLst>
      <p:ext uri="{BB962C8B-B14F-4D97-AF65-F5344CB8AC3E}">
        <p14:creationId xmlns:p14="http://schemas.microsoft.com/office/powerpoint/2010/main" val="4112538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975-95CF-4D77-8012-5883A498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0062BA-A0C0-4F4C-B00B-BD338A4D8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34" y="1702197"/>
            <a:ext cx="6158931" cy="3453606"/>
          </a:xfrm>
        </p:spPr>
      </p:pic>
    </p:spTree>
    <p:extLst>
      <p:ext uri="{BB962C8B-B14F-4D97-AF65-F5344CB8AC3E}">
        <p14:creationId xmlns:p14="http://schemas.microsoft.com/office/powerpoint/2010/main" val="183412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3014-F1D4-42A3-9B34-DA184799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Inscribed Square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9877-6418-4119-9C67-8C5C10FF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every plane simple closed curve contain all four vertices of some square?</a:t>
            </a:r>
          </a:p>
          <a:p>
            <a:r>
              <a:rPr lang="en-US" dirty="0"/>
              <a:t>Finding square in a closed loop</a:t>
            </a:r>
          </a:p>
        </p:txBody>
      </p:sp>
    </p:spTree>
    <p:extLst>
      <p:ext uri="{BB962C8B-B14F-4D97-AF65-F5344CB8AC3E}">
        <p14:creationId xmlns:p14="http://schemas.microsoft.com/office/powerpoint/2010/main" val="1112920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8071-2319-4947-9352-95A7C030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A0662-B798-4C1E-ABA6-BFC06F68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34" y="1702197"/>
            <a:ext cx="6158931" cy="3453606"/>
          </a:xfrm>
        </p:spPr>
      </p:pic>
    </p:spTree>
    <p:extLst>
      <p:ext uri="{BB962C8B-B14F-4D97-AF65-F5344CB8AC3E}">
        <p14:creationId xmlns:p14="http://schemas.microsoft.com/office/powerpoint/2010/main" val="273010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6152-5C3A-4BA8-9CD1-891D8360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Inscribed Rectangle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8050-C051-475B-9037-1405FC86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Rectangle in a closed loop</a:t>
            </a:r>
          </a:p>
          <a:p>
            <a:r>
              <a:rPr lang="en-US" dirty="0"/>
              <a:t>If we consider pair of point…</a:t>
            </a:r>
          </a:p>
        </p:txBody>
      </p:sp>
    </p:spTree>
    <p:extLst>
      <p:ext uri="{BB962C8B-B14F-4D97-AF65-F5344CB8AC3E}">
        <p14:creationId xmlns:p14="http://schemas.microsoft.com/office/powerpoint/2010/main" val="378335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6F9C-820F-4F14-A5D6-008A3A34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5E207-D954-4BA5-85BB-55DE4DC07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5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B363-45D1-43CB-9B76-2D1D0E92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80B0-94E8-43BE-AAEC-F47710253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=&gt; (</a:t>
            </a:r>
            <a:r>
              <a:rPr lang="en-US" dirty="0" err="1"/>
              <a:t>x,y,z</a:t>
            </a:r>
            <a:r>
              <a:rPr lang="en-US" dirty="0"/>
              <a:t>)</a:t>
            </a:r>
          </a:p>
          <a:p>
            <a:r>
              <a:rPr lang="en-US" dirty="0"/>
              <a:t>(x1,y1),(x2,y2)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37B77-729D-449C-B892-B265E18A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627" y="2071287"/>
            <a:ext cx="7138373" cy="478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6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AB8-6CFB-432C-BECA-BEECE1D3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 3D-Space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E149B9-A4CD-46F2-A8B5-333E105CD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71" y="1789021"/>
            <a:ext cx="5849257" cy="3279958"/>
          </a:xfrm>
        </p:spPr>
      </p:pic>
    </p:spTree>
    <p:extLst>
      <p:ext uri="{BB962C8B-B14F-4D97-AF65-F5344CB8AC3E}">
        <p14:creationId xmlns:p14="http://schemas.microsoft.com/office/powerpoint/2010/main" val="297308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DE21-BF32-44A0-AFD9-8370457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301F-54D7-49D9-B45B-2C8AA2732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D7FAF-71B1-4C89-8693-B3BD505A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20" y="0"/>
            <a:ext cx="1177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CF6D-B277-47FE-A6BA-3C756364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represent pairs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5DF3-9168-42C2-8FF6-966EE8A9A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8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0308-C045-401E-B497-101D4212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edges…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6A8AD-D5FB-48D0-88E1-C573B32E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95" y="1730829"/>
            <a:ext cx="6056809" cy="3396342"/>
          </a:xfrm>
        </p:spPr>
      </p:pic>
    </p:spTree>
    <p:extLst>
      <p:ext uri="{BB962C8B-B14F-4D97-AF65-F5344CB8AC3E}">
        <p14:creationId xmlns:p14="http://schemas.microsoft.com/office/powerpoint/2010/main" val="2574709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144</Words>
  <Application>Microsoft Office PowerPoint</Application>
  <PresentationFormat>Widescreen</PresentationFormat>
  <Paragraphs>45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Inscribed Square Problem</vt:lpstr>
      <vt:lpstr>Inscribed Square Problem</vt:lpstr>
      <vt:lpstr>Inscribed Rectangle Problem</vt:lpstr>
      <vt:lpstr>Rectangle</vt:lpstr>
      <vt:lpstr>3D-Space</vt:lpstr>
      <vt:lpstr>Moving on 3D-Space</vt:lpstr>
      <vt:lpstr>PowerPoint Presentation</vt:lpstr>
      <vt:lpstr>How to represent pairs</vt:lpstr>
      <vt:lpstr>Removing edges…</vt:lpstr>
      <vt:lpstr>Ordered Pair =&gt; Point</vt:lpstr>
      <vt:lpstr>Unordered Pair</vt:lpstr>
      <vt:lpstr>Unordered Pair</vt:lpstr>
      <vt:lpstr>Unordered Pair</vt:lpstr>
      <vt:lpstr>Unordered Pair</vt:lpstr>
      <vt:lpstr>Unordered Pair</vt:lpstr>
      <vt:lpstr>Möbius strip </vt:lpstr>
      <vt:lpstr>PowerPoint Presentation</vt:lpstr>
      <vt:lpstr>Connection</vt:lpstr>
      <vt:lpstr>Connection</vt:lpstr>
      <vt:lpstr>Connection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Inscribed Square Problem</dc:title>
  <dc:creator>Yang Kunlin</dc:creator>
  <cp:lastModifiedBy>Yang Kunlin</cp:lastModifiedBy>
  <cp:revision>33</cp:revision>
  <dcterms:created xsi:type="dcterms:W3CDTF">2020-07-12T07:37:18Z</dcterms:created>
  <dcterms:modified xsi:type="dcterms:W3CDTF">2020-07-13T06:53:53Z</dcterms:modified>
</cp:coreProperties>
</file>